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8" r:id="rId2"/>
    <p:sldId id="261" r:id="rId3"/>
    <p:sldId id="259" r:id="rId4"/>
    <p:sldId id="260" r:id="rId5"/>
    <p:sldId id="256" r:id="rId6"/>
    <p:sldId id="257" r:id="rId7"/>
    <p:sldId id="264" r:id="rId8"/>
    <p:sldId id="262" r:id="rId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516"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037662-2591-42DC-90C0-6DD32039257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E0476358-71B3-4CC1-9450-6D1F1B1D1AC4}">
      <dgm:prSet phldrT="[Texte]" custT="1"/>
      <dgm:spPr/>
      <dgm:t>
        <a:bodyPr/>
        <a:lstStyle/>
        <a:p>
          <a:r>
            <a:rPr lang="fr-FR" sz="1800" dirty="0" smtClean="0"/>
            <a:t>Bassins remplis de poulpes</a:t>
          </a:r>
          <a:endParaRPr lang="fr-FR" sz="1800" dirty="0"/>
        </a:p>
      </dgm:t>
    </dgm:pt>
    <dgm:pt modelId="{C114AEAB-FF03-4D53-AED2-C85171332D9E}" type="parTrans" cxnId="{A5A385E4-21CB-4CF9-A57C-F88BE0144DB5}">
      <dgm:prSet/>
      <dgm:spPr/>
      <dgm:t>
        <a:bodyPr/>
        <a:lstStyle/>
        <a:p>
          <a:endParaRPr lang="fr-FR"/>
        </a:p>
      </dgm:t>
    </dgm:pt>
    <dgm:pt modelId="{5848EAD5-BEAD-4884-9BE0-5015C2ABF3C8}" type="sibTrans" cxnId="{A5A385E4-21CB-4CF9-A57C-F88BE0144DB5}">
      <dgm:prSet/>
      <dgm:spPr/>
      <dgm:t>
        <a:bodyPr/>
        <a:lstStyle/>
        <a:p>
          <a:endParaRPr lang="fr-FR"/>
        </a:p>
      </dgm:t>
    </dgm:pt>
    <dgm:pt modelId="{959B6ECC-2D9D-4E3F-A31E-1DEE0DCCBFA5}">
      <dgm:prSet phldrT="[Texte]" custT="1"/>
      <dgm:spPr/>
      <dgm:t>
        <a:bodyPr/>
        <a:lstStyle/>
        <a:p>
          <a:r>
            <a:rPr lang="fr-FR" sz="1800" dirty="0" smtClean="0"/>
            <a:t>Bassins remplis de poulpes</a:t>
          </a:r>
          <a:endParaRPr lang="fr-FR" sz="1800" dirty="0"/>
        </a:p>
      </dgm:t>
    </dgm:pt>
    <dgm:pt modelId="{1D695257-9683-41A9-8481-316FD249F38D}" type="sibTrans" cxnId="{A09B8A14-6E7D-4F2C-8223-93B5C8F6E169}">
      <dgm:prSet/>
      <dgm:spPr/>
      <dgm:t>
        <a:bodyPr/>
        <a:lstStyle/>
        <a:p>
          <a:endParaRPr lang="fr-FR"/>
        </a:p>
      </dgm:t>
    </dgm:pt>
    <dgm:pt modelId="{BDC709ED-4B91-4DAE-B4E8-031BF66693E2}" type="parTrans" cxnId="{A09B8A14-6E7D-4F2C-8223-93B5C8F6E169}">
      <dgm:prSet/>
      <dgm:spPr/>
      <dgm:t>
        <a:bodyPr/>
        <a:lstStyle/>
        <a:p>
          <a:endParaRPr lang="fr-FR"/>
        </a:p>
      </dgm:t>
    </dgm:pt>
    <dgm:pt modelId="{E42C157F-AADD-4632-B436-810D9C074E4D}" type="pres">
      <dgm:prSet presAssocID="{7F037662-2591-42DC-90C0-6DD32039257D}" presName="Name0" presStyleCnt="0">
        <dgm:presLayoutVars>
          <dgm:dir/>
          <dgm:animLvl val="lvl"/>
          <dgm:resizeHandles val="exact"/>
        </dgm:presLayoutVars>
      </dgm:prSet>
      <dgm:spPr/>
      <dgm:t>
        <a:bodyPr/>
        <a:lstStyle/>
        <a:p>
          <a:endParaRPr lang="fr-FR"/>
        </a:p>
      </dgm:t>
    </dgm:pt>
    <dgm:pt modelId="{FE022027-198D-42BE-83FF-FB774CFF2C17}" type="pres">
      <dgm:prSet presAssocID="{E0476358-71B3-4CC1-9450-6D1F1B1D1AC4}" presName="composite" presStyleCnt="0"/>
      <dgm:spPr/>
    </dgm:pt>
    <dgm:pt modelId="{37EBF79B-8EA6-4B06-ABA5-CF71E3A317B5}" type="pres">
      <dgm:prSet presAssocID="{E0476358-71B3-4CC1-9450-6D1F1B1D1AC4}" presName="parTx" presStyleLbl="alignNode1" presStyleIdx="0" presStyleCnt="2" custScaleX="123493" custLinFactNeighborX="-7448" custLinFactNeighborY="4637">
        <dgm:presLayoutVars>
          <dgm:chMax val="0"/>
          <dgm:chPref val="0"/>
          <dgm:bulletEnabled val="1"/>
        </dgm:presLayoutVars>
      </dgm:prSet>
      <dgm:spPr/>
      <dgm:t>
        <a:bodyPr/>
        <a:lstStyle/>
        <a:p>
          <a:endParaRPr lang="fr-FR"/>
        </a:p>
      </dgm:t>
    </dgm:pt>
    <dgm:pt modelId="{F8E277E9-5BE9-4E0D-9FFE-931EEC092544}" type="pres">
      <dgm:prSet presAssocID="{E0476358-71B3-4CC1-9450-6D1F1B1D1AC4}" presName="desTx" presStyleLbl="alignAccFollowNode1" presStyleIdx="0" presStyleCnt="2" custScaleX="161971" custScaleY="125974" custLinFactNeighborX="-53" custLinFactNeighborY="8698">
        <dgm:presLayoutVars>
          <dgm:bulletEnabled val="1"/>
        </dgm:presLayoutVars>
      </dgm:prSet>
      <dgm:spPr>
        <a:blipFill rotWithShape="0">
          <a:blip xmlns:r="http://schemas.openxmlformats.org/officeDocument/2006/relationships" r:embed="rId1"/>
          <a:stretch>
            <a:fillRect/>
          </a:stretch>
        </a:blipFill>
      </dgm:spPr>
      <dgm:t>
        <a:bodyPr/>
        <a:lstStyle/>
        <a:p>
          <a:endParaRPr lang="fr-FR"/>
        </a:p>
      </dgm:t>
    </dgm:pt>
    <dgm:pt modelId="{1700F289-1212-4473-BDCE-A83CABF32986}" type="pres">
      <dgm:prSet presAssocID="{5848EAD5-BEAD-4884-9BE0-5015C2ABF3C8}" presName="space" presStyleCnt="0"/>
      <dgm:spPr/>
    </dgm:pt>
    <dgm:pt modelId="{0CD062F0-ECE2-43F3-B4CC-954B52B62B97}" type="pres">
      <dgm:prSet presAssocID="{959B6ECC-2D9D-4E3F-A31E-1DEE0DCCBFA5}" presName="composite" presStyleCnt="0"/>
      <dgm:spPr/>
    </dgm:pt>
    <dgm:pt modelId="{1AB7CDFA-6CD3-4C64-AA01-406B82C9945F}" type="pres">
      <dgm:prSet presAssocID="{959B6ECC-2D9D-4E3F-A31E-1DEE0DCCBFA5}" presName="parTx" presStyleLbl="alignNode1" presStyleIdx="1" presStyleCnt="2" custScaleX="115239" custLinFactNeighborX="-1459" custLinFactNeighborY="1879">
        <dgm:presLayoutVars>
          <dgm:chMax val="0"/>
          <dgm:chPref val="0"/>
          <dgm:bulletEnabled val="1"/>
        </dgm:presLayoutVars>
      </dgm:prSet>
      <dgm:spPr/>
      <dgm:t>
        <a:bodyPr/>
        <a:lstStyle/>
        <a:p>
          <a:endParaRPr lang="fr-FR"/>
        </a:p>
      </dgm:t>
    </dgm:pt>
    <dgm:pt modelId="{B0D80AE5-8D1E-47FC-968C-EE39BC84C9E7}" type="pres">
      <dgm:prSet presAssocID="{959B6ECC-2D9D-4E3F-A31E-1DEE0DCCBFA5}" presName="desTx" presStyleLbl="alignAccFollowNode1" presStyleIdx="1" presStyleCnt="2" custScaleX="152711" custScaleY="121676" custLinFactNeighborX="6429" custLinFactNeighborY="10774">
        <dgm:presLayoutVars>
          <dgm:bulletEnabled val="1"/>
        </dgm:presLayoutVars>
      </dgm:prSet>
      <dgm:spPr>
        <a:blipFill rotWithShape="0">
          <a:blip xmlns:r="http://schemas.openxmlformats.org/officeDocument/2006/relationships" r:embed="rId2"/>
          <a:stretch>
            <a:fillRect/>
          </a:stretch>
        </a:blipFill>
      </dgm:spPr>
      <dgm:t>
        <a:bodyPr/>
        <a:lstStyle/>
        <a:p>
          <a:endParaRPr lang="fr-FR"/>
        </a:p>
      </dgm:t>
    </dgm:pt>
  </dgm:ptLst>
  <dgm:cxnLst>
    <dgm:cxn modelId="{1A937FD7-081D-49C1-B834-DC34A926FFF7}" type="presOf" srcId="{7F037662-2591-42DC-90C0-6DD32039257D}" destId="{E42C157F-AADD-4632-B436-810D9C074E4D}" srcOrd="0" destOrd="0" presId="urn:microsoft.com/office/officeart/2005/8/layout/hList1"/>
    <dgm:cxn modelId="{A5A385E4-21CB-4CF9-A57C-F88BE0144DB5}" srcId="{7F037662-2591-42DC-90C0-6DD32039257D}" destId="{E0476358-71B3-4CC1-9450-6D1F1B1D1AC4}" srcOrd="0" destOrd="0" parTransId="{C114AEAB-FF03-4D53-AED2-C85171332D9E}" sibTransId="{5848EAD5-BEAD-4884-9BE0-5015C2ABF3C8}"/>
    <dgm:cxn modelId="{FED842C7-C2B2-4D43-ADD3-E033F75BF7C0}" type="presOf" srcId="{959B6ECC-2D9D-4E3F-A31E-1DEE0DCCBFA5}" destId="{1AB7CDFA-6CD3-4C64-AA01-406B82C9945F}" srcOrd="0" destOrd="0" presId="urn:microsoft.com/office/officeart/2005/8/layout/hList1"/>
    <dgm:cxn modelId="{A09B8A14-6E7D-4F2C-8223-93B5C8F6E169}" srcId="{7F037662-2591-42DC-90C0-6DD32039257D}" destId="{959B6ECC-2D9D-4E3F-A31E-1DEE0DCCBFA5}" srcOrd="1" destOrd="0" parTransId="{BDC709ED-4B91-4DAE-B4E8-031BF66693E2}" sibTransId="{1D695257-9683-41A9-8481-316FD249F38D}"/>
    <dgm:cxn modelId="{83D162F1-2E89-4C63-AEC8-5A50F2A118FD}" type="presOf" srcId="{E0476358-71B3-4CC1-9450-6D1F1B1D1AC4}" destId="{37EBF79B-8EA6-4B06-ABA5-CF71E3A317B5}" srcOrd="0" destOrd="0" presId="urn:microsoft.com/office/officeart/2005/8/layout/hList1"/>
    <dgm:cxn modelId="{D65062C6-40BC-40E3-A1FC-1CBD36F87567}" type="presParOf" srcId="{E42C157F-AADD-4632-B436-810D9C074E4D}" destId="{FE022027-198D-42BE-83FF-FB774CFF2C17}" srcOrd="0" destOrd="0" presId="urn:microsoft.com/office/officeart/2005/8/layout/hList1"/>
    <dgm:cxn modelId="{691E10ED-B24E-46D1-AA5A-AF7B27AA98B8}" type="presParOf" srcId="{FE022027-198D-42BE-83FF-FB774CFF2C17}" destId="{37EBF79B-8EA6-4B06-ABA5-CF71E3A317B5}" srcOrd="0" destOrd="0" presId="urn:microsoft.com/office/officeart/2005/8/layout/hList1"/>
    <dgm:cxn modelId="{B6B49CA1-4EBB-4EA1-B8D4-099529CEB922}" type="presParOf" srcId="{FE022027-198D-42BE-83FF-FB774CFF2C17}" destId="{F8E277E9-5BE9-4E0D-9FFE-931EEC092544}" srcOrd="1" destOrd="0" presId="urn:microsoft.com/office/officeart/2005/8/layout/hList1"/>
    <dgm:cxn modelId="{D9969444-0524-407B-BE7A-9D67EF825E33}" type="presParOf" srcId="{E42C157F-AADD-4632-B436-810D9C074E4D}" destId="{1700F289-1212-4473-BDCE-A83CABF32986}" srcOrd="1" destOrd="0" presId="urn:microsoft.com/office/officeart/2005/8/layout/hList1"/>
    <dgm:cxn modelId="{BC1D93F8-FFB8-4AF5-BF9C-F44488C82F5A}" type="presParOf" srcId="{E42C157F-AADD-4632-B436-810D9C074E4D}" destId="{0CD062F0-ECE2-43F3-B4CC-954B52B62B97}" srcOrd="2" destOrd="0" presId="urn:microsoft.com/office/officeart/2005/8/layout/hList1"/>
    <dgm:cxn modelId="{F99D94CD-06BB-4ACB-ABCE-40A03EEC3A47}" type="presParOf" srcId="{0CD062F0-ECE2-43F3-B4CC-954B52B62B97}" destId="{1AB7CDFA-6CD3-4C64-AA01-406B82C9945F}" srcOrd="0" destOrd="0" presId="urn:microsoft.com/office/officeart/2005/8/layout/hList1"/>
    <dgm:cxn modelId="{0CA9DDF8-73FF-46CA-B28F-FE256AA39DCD}" type="presParOf" srcId="{0CD062F0-ECE2-43F3-B4CC-954B52B62B97}" destId="{B0D80AE5-8D1E-47FC-968C-EE39BC84C9E7}"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BF79B-8EA6-4B06-ABA5-CF71E3A317B5}">
      <dsp:nvSpPr>
        <dsp:cNvPr id="0" name=""/>
        <dsp:cNvSpPr/>
      </dsp:nvSpPr>
      <dsp:spPr>
        <a:xfrm>
          <a:off x="323538" y="314636"/>
          <a:ext cx="3381416" cy="109525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fr-FR" sz="1800" kern="1200" dirty="0" smtClean="0"/>
            <a:t>Bassins remplis de poulpes</a:t>
          </a:r>
          <a:endParaRPr lang="fr-FR" sz="1800" kern="1200" dirty="0"/>
        </a:p>
      </dsp:txBody>
      <dsp:txXfrm>
        <a:off x="323538" y="314636"/>
        <a:ext cx="3381416" cy="1095257"/>
      </dsp:txXfrm>
    </dsp:sp>
    <dsp:sp modelId="{F8E277E9-5BE9-4E0D-9FFE-931EEC092544}">
      <dsp:nvSpPr>
        <dsp:cNvPr id="0" name=""/>
        <dsp:cNvSpPr/>
      </dsp:nvSpPr>
      <dsp:spPr>
        <a:xfrm>
          <a:off x="0" y="1238548"/>
          <a:ext cx="4435000" cy="3540977"/>
        </a:xfrm>
        <a:prstGeom prst="rect">
          <a:avLst/>
        </a:prstGeom>
        <a:blipFill rotWithShape="0">
          <a:blip xmlns:r="http://schemas.openxmlformats.org/officeDocument/2006/relationships" r:embed="rId1"/>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B7CDFA-6CD3-4C64-AA01-406B82C9945F}">
      <dsp:nvSpPr>
        <dsp:cNvPr id="0" name=""/>
        <dsp:cNvSpPr/>
      </dsp:nvSpPr>
      <dsp:spPr>
        <a:xfrm>
          <a:off x="5292093" y="314632"/>
          <a:ext cx="3155410" cy="1095257"/>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lvl="0" algn="ctr" defTabSz="800100">
            <a:lnSpc>
              <a:spcPct val="90000"/>
            </a:lnSpc>
            <a:spcBef>
              <a:spcPct val="0"/>
            </a:spcBef>
            <a:spcAft>
              <a:spcPct val="35000"/>
            </a:spcAft>
          </a:pPr>
          <a:r>
            <a:rPr lang="fr-FR" sz="1800" kern="1200" dirty="0" smtClean="0"/>
            <a:t>Bassins remplis de poulpes</a:t>
          </a:r>
          <a:endParaRPr lang="fr-FR" sz="1800" kern="1200" dirty="0"/>
        </a:p>
      </dsp:txBody>
      <dsp:txXfrm>
        <a:off x="5292093" y="314632"/>
        <a:ext cx="3155410" cy="1095257"/>
      </dsp:txXfrm>
    </dsp:sp>
    <dsp:sp modelId="{B0D80AE5-8D1E-47FC-968C-EE39BC84C9E7}">
      <dsp:nvSpPr>
        <dsp:cNvPr id="0" name=""/>
        <dsp:cNvSpPr/>
      </dsp:nvSpPr>
      <dsp:spPr>
        <a:xfrm>
          <a:off x="4819707" y="1378719"/>
          <a:ext cx="4181448" cy="3420166"/>
        </a:xfrm>
        <a:prstGeom prst="rect">
          <a:avLst/>
        </a:prstGeom>
        <a:blipFill rotWithShape="0">
          <a:blip xmlns:r="http://schemas.openxmlformats.org/officeDocument/2006/relationships" r:embed="rId2"/>
          <a:stretch>
            <a:fillRect/>
          </a:stretch>
        </a:blip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D54FEB-BC92-40FF-A2CF-5285455AF484}" type="datetimeFigureOut">
              <a:rPr lang="fr-FR" smtClean="0"/>
              <a:pPr/>
              <a:t>08/10/2021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3BB9BE-C73D-4468-81C0-C5610F3DBDB7}" type="slidenum">
              <a:rPr lang="fr-FR" smtClean="0"/>
              <a:pPr/>
              <a:t>‹N°›</a:t>
            </a:fld>
            <a:endParaRPr lang="fr-FR"/>
          </a:p>
        </p:txBody>
      </p:sp>
    </p:spTree>
    <p:extLst>
      <p:ext uri="{BB962C8B-B14F-4D97-AF65-F5344CB8AC3E}">
        <p14:creationId xmlns:p14="http://schemas.microsoft.com/office/powerpoint/2010/main" val="2897066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abondance</a:t>
            </a:r>
            <a:endParaRPr lang="fr-FR" dirty="0"/>
          </a:p>
        </p:txBody>
      </p:sp>
      <p:sp>
        <p:nvSpPr>
          <p:cNvPr id="4" name="Espace réservé du numéro de diapositive 3"/>
          <p:cNvSpPr>
            <a:spLocks noGrp="1"/>
          </p:cNvSpPr>
          <p:nvPr>
            <p:ph type="sldNum" sz="quarter" idx="10"/>
          </p:nvPr>
        </p:nvSpPr>
        <p:spPr/>
        <p:txBody>
          <a:bodyPr/>
          <a:lstStyle/>
          <a:p>
            <a:fld id="{173BB9BE-C73D-4468-81C0-C5610F3DBDB7}" type="slidenum">
              <a:rPr lang="fr-FR" smtClean="0"/>
              <a:pPr/>
              <a:t>1</a:t>
            </a:fld>
            <a:endParaRPr lang="fr-FR"/>
          </a:p>
        </p:txBody>
      </p:sp>
    </p:spTree>
    <p:extLst>
      <p:ext uri="{BB962C8B-B14F-4D97-AF65-F5344CB8AC3E}">
        <p14:creationId xmlns:p14="http://schemas.microsoft.com/office/powerpoint/2010/main" val="503049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73BB9BE-C73D-4468-81C0-C5610F3DBDB7}" type="slidenum">
              <a:rPr lang="fr-FR" smtClean="0"/>
              <a:pPr/>
              <a:t>2</a:t>
            </a:fld>
            <a:endParaRPr lang="fr-FR"/>
          </a:p>
        </p:txBody>
      </p:sp>
    </p:spTree>
    <p:extLst>
      <p:ext uri="{BB962C8B-B14F-4D97-AF65-F5344CB8AC3E}">
        <p14:creationId xmlns:p14="http://schemas.microsoft.com/office/powerpoint/2010/main" val="2527425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73BB9BE-C73D-4468-81C0-C5610F3DBDB7}" type="slidenum">
              <a:rPr lang="fr-FR" smtClean="0"/>
              <a:pPr/>
              <a:t>3</a:t>
            </a:fld>
            <a:endParaRPr lang="fr-FR"/>
          </a:p>
        </p:txBody>
      </p:sp>
    </p:spTree>
    <p:extLst>
      <p:ext uri="{BB962C8B-B14F-4D97-AF65-F5344CB8AC3E}">
        <p14:creationId xmlns:p14="http://schemas.microsoft.com/office/powerpoint/2010/main" val="3456976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73BB9BE-C73D-4468-81C0-C5610F3DBDB7}" type="slidenum">
              <a:rPr lang="fr-FR" smtClean="0"/>
              <a:pPr/>
              <a:t>4</a:t>
            </a:fld>
            <a:endParaRPr lang="fr-FR"/>
          </a:p>
        </p:txBody>
      </p:sp>
    </p:spTree>
    <p:extLst>
      <p:ext uri="{BB962C8B-B14F-4D97-AF65-F5344CB8AC3E}">
        <p14:creationId xmlns:p14="http://schemas.microsoft.com/office/powerpoint/2010/main" val="136159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pots chargés dans les pirogues </a:t>
            </a:r>
            <a:r>
              <a:rPr lang="fr-FR" baseline="0" dirty="0" smtClean="0"/>
              <a:t> pour immersion</a:t>
            </a:r>
            <a:endParaRPr lang="fr-FR" dirty="0"/>
          </a:p>
        </p:txBody>
      </p:sp>
      <p:sp>
        <p:nvSpPr>
          <p:cNvPr id="4" name="Espace réservé du numéro de diapositive 3"/>
          <p:cNvSpPr>
            <a:spLocks noGrp="1"/>
          </p:cNvSpPr>
          <p:nvPr>
            <p:ph type="sldNum" sz="quarter" idx="10"/>
          </p:nvPr>
        </p:nvSpPr>
        <p:spPr/>
        <p:txBody>
          <a:bodyPr/>
          <a:lstStyle/>
          <a:p>
            <a:fld id="{173BB9BE-C73D-4468-81C0-C5610F3DBDB7}" type="slidenum">
              <a:rPr lang="fr-FR" smtClean="0"/>
              <a:pPr/>
              <a:t>5</a:t>
            </a:fld>
            <a:endParaRPr lang="fr-FR"/>
          </a:p>
        </p:txBody>
      </p:sp>
    </p:spTree>
    <p:extLst>
      <p:ext uri="{BB962C8B-B14F-4D97-AF65-F5344CB8AC3E}">
        <p14:creationId xmlns:p14="http://schemas.microsoft.com/office/powerpoint/2010/main" val="38348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73BB9BE-C73D-4468-81C0-C5610F3DBDB7}" type="slidenum">
              <a:rPr lang="fr-FR" smtClean="0"/>
              <a:pPr/>
              <a:t>6</a:t>
            </a:fld>
            <a:endParaRPr lang="fr-FR"/>
          </a:p>
        </p:txBody>
      </p:sp>
    </p:spTree>
    <p:extLst>
      <p:ext uri="{BB962C8B-B14F-4D97-AF65-F5344CB8AC3E}">
        <p14:creationId xmlns:p14="http://schemas.microsoft.com/office/powerpoint/2010/main" val="2812526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ED7F8148-F740-4A7C-ABF3-07895D94E492}" type="datetimeFigureOut">
              <a:rPr lang="fr-FR" smtClean="0"/>
              <a:pPr/>
              <a:t>08/10/2021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9CB660C-E83F-4348-A0F6-83B80413FB49}" type="slidenum">
              <a:rPr lang="fr-FR" smtClean="0"/>
              <a:pPr/>
              <a:t>‹N°›</a:t>
            </a:fld>
            <a:endParaRPr lang="fr-FR"/>
          </a:p>
        </p:txBody>
      </p:sp>
    </p:spTree>
    <p:extLst>
      <p:ext uri="{BB962C8B-B14F-4D97-AF65-F5344CB8AC3E}">
        <p14:creationId xmlns:p14="http://schemas.microsoft.com/office/powerpoint/2010/main" val="256330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D7F8148-F740-4A7C-ABF3-07895D94E492}" type="datetimeFigureOut">
              <a:rPr lang="fr-FR" smtClean="0"/>
              <a:pPr/>
              <a:t>08/10/2021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9CB660C-E83F-4348-A0F6-83B80413FB49}" type="slidenum">
              <a:rPr lang="fr-FR" smtClean="0"/>
              <a:pPr/>
              <a:t>‹N°›</a:t>
            </a:fld>
            <a:endParaRPr lang="fr-FR"/>
          </a:p>
        </p:txBody>
      </p:sp>
    </p:spTree>
    <p:extLst>
      <p:ext uri="{BB962C8B-B14F-4D97-AF65-F5344CB8AC3E}">
        <p14:creationId xmlns:p14="http://schemas.microsoft.com/office/powerpoint/2010/main" val="4011237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D7F8148-F740-4A7C-ABF3-07895D94E492}" type="datetimeFigureOut">
              <a:rPr lang="fr-FR" smtClean="0"/>
              <a:pPr/>
              <a:t>08/10/2021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9CB660C-E83F-4348-A0F6-83B80413FB49}" type="slidenum">
              <a:rPr lang="fr-FR" smtClean="0"/>
              <a:pPr/>
              <a:t>‹N°›</a:t>
            </a:fld>
            <a:endParaRPr lang="fr-FR"/>
          </a:p>
        </p:txBody>
      </p:sp>
    </p:spTree>
    <p:extLst>
      <p:ext uri="{BB962C8B-B14F-4D97-AF65-F5344CB8AC3E}">
        <p14:creationId xmlns:p14="http://schemas.microsoft.com/office/powerpoint/2010/main" val="2733699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D7F8148-F740-4A7C-ABF3-07895D94E492}" type="datetimeFigureOut">
              <a:rPr lang="fr-FR" smtClean="0"/>
              <a:pPr/>
              <a:t>08/10/2021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9CB660C-E83F-4348-A0F6-83B80413FB49}" type="slidenum">
              <a:rPr lang="fr-FR" smtClean="0"/>
              <a:pPr/>
              <a:t>‹N°›</a:t>
            </a:fld>
            <a:endParaRPr lang="fr-FR"/>
          </a:p>
        </p:txBody>
      </p:sp>
    </p:spTree>
    <p:extLst>
      <p:ext uri="{BB962C8B-B14F-4D97-AF65-F5344CB8AC3E}">
        <p14:creationId xmlns:p14="http://schemas.microsoft.com/office/powerpoint/2010/main" val="1749134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ED7F8148-F740-4A7C-ABF3-07895D94E492}" type="datetimeFigureOut">
              <a:rPr lang="fr-FR" smtClean="0"/>
              <a:pPr/>
              <a:t>08/10/2021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E9CB660C-E83F-4348-A0F6-83B80413FB49}" type="slidenum">
              <a:rPr lang="fr-FR" smtClean="0"/>
              <a:pPr/>
              <a:t>‹N°›</a:t>
            </a:fld>
            <a:endParaRPr lang="fr-FR"/>
          </a:p>
        </p:txBody>
      </p:sp>
    </p:spTree>
    <p:extLst>
      <p:ext uri="{BB962C8B-B14F-4D97-AF65-F5344CB8AC3E}">
        <p14:creationId xmlns:p14="http://schemas.microsoft.com/office/powerpoint/2010/main" val="2514917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ED7F8148-F740-4A7C-ABF3-07895D94E492}" type="datetimeFigureOut">
              <a:rPr lang="fr-FR" smtClean="0"/>
              <a:pPr/>
              <a:t>08/10/2021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9CB660C-E83F-4348-A0F6-83B80413FB49}" type="slidenum">
              <a:rPr lang="fr-FR" smtClean="0"/>
              <a:pPr/>
              <a:t>‹N°›</a:t>
            </a:fld>
            <a:endParaRPr lang="fr-FR"/>
          </a:p>
        </p:txBody>
      </p:sp>
    </p:spTree>
    <p:extLst>
      <p:ext uri="{BB962C8B-B14F-4D97-AF65-F5344CB8AC3E}">
        <p14:creationId xmlns:p14="http://schemas.microsoft.com/office/powerpoint/2010/main" val="215857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ED7F8148-F740-4A7C-ABF3-07895D94E492}" type="datetimeFigureOut">
              <a:rPr lang="fr-FR" smtClean="0"/>
              <a:pPr/>
              <a:t>08/10/2021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E9CB660C-E83F-4348-A0F6-83B80413FB49}" type="slidenum">
              <a:rPr lang="fr-FR" smtClean="0"/>
              <a:pPr/>
              <a:t>‹N°›</a:t>
            </a:fld>
            <a:endParaRPr lang="fr-FR"/>
          </a:p>
        </p:txBody>
      </p:sp>
    </p:spTree>
    <p:extLst>
      <p:ext uri="{BB962C8B-B14F-4D97-AF65-F5344CB8AC3E}">
        <p14:creationId xmlns:p14="http://schemas.microsoft.com/office/powerpoint/2010/main" val="58074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D7F8148-F740-4A7C-ABF3-07895D94E492}" type="datetimeFigureOut">
              <a:rPr lang="fr-FR" smtClean="0"/>
              <a:pPr/>
              <a:t>08/10/2021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E9CB660C-E83F-4348-A0F6-83B80413FB49}" type="slidenum">
              <a:rPr lang="fr-FR" smtClean="0"/>
              <a:pPr/>
              <a:t>‹N°›</a:t>
            </a:fld>
            <a:endParaRPr lang="fr-FR"/>
          </a:p>
        </p:txBody>
      </p:sp>
    </p:spTree>
    <p:extLst>
      <p:ext uri="{BB962C8B-B14F-4D97-AF65-F5344CB8AC3E}">
        <p14:creationId xmlns:p14="http://schemas.microsoft.com/office/powerpoint/2010/main" val="4044377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D7F8148-F740-4A7C-ABF3-07895D94E492}" type="datetimeFigureOut">
              <a:rPr lang="fr-FR" smtClean="0"/>
              <a:pPr/>
              <a:t>08/10/2021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E9CB660C-E83F-4348-A0F6-83B80413FB49}" type="slidenum">
              <a:rPr lang="fr-FR" smtClean="0"/>
              <a:pPr/>
              <a:t>‹N°›</a:t>
            </a:fld>
            <a:endParaRPr lang="fr-FR"/>
          </a:p>
        </p:txBody>
      </p:sp>
    </p:spTree>
    <p:extLst>
      <p:ext uri="{BB962C8B-B14F-4D97-AF65-F5344CB8AC3E}">
        <p14:creationId xmlns:p14="http://schemas.microsoft.com/office/powerpoint/2010/main" val="2432576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ED7F8148-F740-4A7C-ABF3-07895D94E492}" type="datetimeFigureOut">
              <a:rPr lang="fr-FR" smtClean="0"/>
              <a:pPr/>
              <a:t>08/10/2021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9CB660C-E83F-4348-A0F6-83B80413FB49}" type="slidenum">
              <a:rPr lang="fr-FR" smtClean="0"/>
              <a:pPr/>
              <a:t>‹N°›</a:t>
            </a:fld>
            <a:endParaRPr lang="fr-FR"/>
          </a:p>
        </p:txBody>
      </p:sp>
    </p:spTree>
    <p:extLst>
      <p:ext uri="{BB962C8B-B14F-4D97-AF65-F5344CB8AC3E}">
        <p14:creationId xmlns:p14="http://schemas.microsoft.com/office/powerpoint/2010/main" val="1161467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ED7F8148-F740-4A7C-ABF3-07895D94E492}" type="datetimeFigureOut">
              <a:rPr lang="fr-FR" smtClean="0"/>
              <a:pPr/>
              <a:t>08/10/2021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E9CB660C-E83F-4348-A0F6-83B80413FB49}" type="slidenum">
              <a:rPr lang="fr-FR" smtClean="0"/>
              <a:pPr/>
              <a:t>‹N°›</a:t>
            </a:fld>
            <a:endParaRPr lang="fr-FR"/>
          </a:p>
        </p:txBody>
      </p:sp>
    </p:spTree>
    <p:extLst>
      <p:ext uri="{BB962C8B-B14F-4D97-AF65-F5344CB8AC3E}">
        <p14:creationId xmlns:p14="http://schemas.microsoft.com/office/powerpoint/2010/main" val="1023122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7F8148-F740-4A7C-ABF3-07895D94E492}" type="datetimeFigureOut">
              <a:rPr lang="fr-FR" smtClean="0"/>
              <a:pPr/>
              <a:t>08/10/2021</a:t>
            </a:fld>
            <a:endParaRPr lang="fr-FR"/>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CB660C-E83F-4348-A0F6-83B80413FB49}" type="slidenum">
              <a:rPr lang="fr-FR" smtClean="0"/>
              <a:pPr/>
              <a:t>‹N°›</a:t>
            </a:fld>
            <a:endParaRPr lang="fr-FR"/>
          </a:p>
        </p:txBody>
      </p:sp>
    </p:spTree>
    <p:extLst>
      <p:ext uri="{BB962C8B-B14F-4D97-AF65-F5344CB8AC3E}">
        <p14:creationId xmlns:p14="http://schemas.microsoft.com/office/powerpoint/2010/main" val="359908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504" y="116632"/>
            <a:ext cx="8856984" cy="2520280"/>
          </a:xfrm>
        </p:spPr>
        <p:txBody>
          <a:bodyPr>
            <a:normAutofit/>
          </a:bodyPr>
          <a:lstStyle/>
          <a:p>
            <a:r>
              <a:rPr lang="fr-FR" sz="2400" dirty="0"/>
              <a:t>L’espèce le plus important  par sa valeur commercial et la diversité de sa commercialisation qui fait travailler un bon nombre de personnes,</a:t>
            </a:r>
            <a:br>
              <a:rPr lang="fr-FR" sz="2400" dirty="0"/>
            </a:br>
            <a:r>
              <a:rPr lang="fr-FR" sz="2400" dirty="0"/>
              <a:t>Auparavant on le pêchait pendant quatre mois de juin à septembre, et quant-il était abondant une année nous allons rester deux autres sans qu’il y est abondance</a:t>
            </a:r>
            <a:r>
              <a:rPr lang="fr-FR" sz="1200" dirty="0"/>
              <a:t/>
            </a:r>
            <a:br>
              <a:rPr lang="fr-FR" sz="1200" dirty="0"/>
            </a:br>
            <a:endParaRPr lang="fr-FR" sz="1200" dirty="0"/>
          </a:p>
        </p:txBody>
      </p:sp>
      <p:pic>
        <p:nvPicPr>
          <p:cNvPr id="4" name="Picture 7" descr="F:\Poulpevivant.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2564904"/>
            <a:ext cx="7128792"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23101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2362274"/>
          </a:xfrm>
        </p:spPr>
        <p:txBody>
          <a:bodyPr>
            <a:normAutofit/>
          </a:bodyPr>
          <a:lstStyle/>
          <a:p>
            <a:r>
              <a:rPr lang="fr-FR" sz="2400" dirty="0"/>
              <a:t>Vu la dégradation des habitats marins dû par les bateaux industriels les poulpes qui faisaient leurs reproductions dans les cavités des rochers marins n’avaient plus de lieux de reproduction c’est dans ce contexte qu’on a commencé à immerger </a:t>
            </a:r>
            <a:r>
              <a:rPr lang="fr-FR" sz="2400" dirty="0" smtClean="0"/>
              <a:t>les pots </a:t>
            </a:r>
            <a:r>
              <a:rPr lang="fr-FR" sz="2400" dirty="0"/>
              <a:t>pour la reproduction de l’espèce, </a:t>
            </a:r>
            <a:br>
              <a:rPr lang="fr-FR" sz="2400" dirty="0"/>
            </a:br>
            <a:endParaRPr lang="fr-FR" sz="2400" dirty="0"/>
          </a:p>
        </p:txBody>
      </p:sp>
      <p:pic>
        <p:nvPicPr>
          <p:cNvPr id="4098"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043608" y="2564904"/>
            <a:ext cx="7416824"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8856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504" y="116632"/>
            <a:ext cx="8928992" cy="1584176"/>
          </a:xfrm>
        </p:spPr>
        <p:txBody>
          <a:bodyPr>
            <a:normAutofit/>
          </a:bodyPr>
          <a:lstStyle/>
          <a:p>
            <a:r>
              <a:rPr lang="fr-FR" sz="2400" dirty="0"/>
              <a:t>Après cent pots immergés soixante ont été colonisés par les poulpes  qui ont déposés des œufs</a:t>
            </a:r>
            <a:br>
              <a:rPr lang="fr-FR" sz="2400" dirty="0"/>
            </a:br>
            <a:endParaRPr lang="fr-FR" sz="2400" dirty="0"/>
          </a:p>
        </p:txBody>
      </p:sp>
      <p:pic>
        <p:nvPicPr>
          <p:cNvPr id="2051" name="Picture 3"/>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83567" y="1484784"/>
            <a:ext cx="7704857"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18210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16632"/>
            <a:ext cx="8229600" cy="1368152"/>
          </a:xfrm>
        </p:spPr>
        <p:txBody>
          <a:bodyPr>
            <a:normAutofit fontScale="90000"/>
          </a:bodyPr>
          <a:lstStyle/>
          <a:p>
            <a:r>
              <a:rPr lang="fr-FR" sz="2400" dirty="0"/>
              <a:t>Les pots fabriqués par les femmes </a:t>
            </a:r>
            <a:r>
              <a:rPr lang="fr-FR" sz="2400" dirty="0" smtClean="0"/>
              <a:t>ruraux </a:t>
            </a:r>
            <a:r>
              <a:rPr lang="fr-FR" sz="2400" dirty="0"/>
              <a:t>pour la reproduction des poulpes et lutter contre la </a:t>
            </a:r>
            <a:r>
              <a:rPr lang="fr-FR" sz="2400" dirty="0" smtClean="0"/>
              <a:t>pollution parce que le pot une fois cassé devient une matière naturelle </a:t>
            </a:r>
            <a:r>
              <a:rPr lang="fr-FR" sz="2400" dirty="0"/>
              <a:t/>
            </a:r>
            <a:br>
              <a:rPr lang="fr-FR" sz="2400" dirty="0"/>
            </a:br>
            <a:endParaRPr lang="fr-FR" sz="2400" dirty="0"/>
          </a:p>
        </p:txBody>
      </p:sp>
      <p:pic>
        <p:nvPicPr>
          <p:cNvPr id="3074" name="Picture 2"/>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484784"/>
            <a:ext cx="7704856" cy="4824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51060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116633"/>
            <a:ext cx="8208912" cy="1152128"/>
          </a:xfrm>
        </p:spPr>
        <p:txBody>
          <a:bodyPr>
            <a:normAutofit fontScale="90000"/>
          </a:bodyPr>
          <a:lstStyle/>
          <a:p>
            <a:r>
              <a:rPr lang="fr-FR" sz="2400" dirty="0"/>
              <a:t>Les pots chargés dans les pirogues </a:t>
            </a:r>
            <a:r>
              <a:rPr lang="fr-FR" sz="2400" dirty="0" smtClean="0"/>
              <a:t> et transportés  vers les lieux de pêche  </a:t>
            </a:r>
            <a:r>
              <a:rPr lang="fr-FR" sz="2400" dirty="0"/>
              <a:t>pour immersion</a:t>
            </a:r>
            <a:br>
              <a:rPr lang="fr-FR" sz="2400" dirty="0"/>
            </a:br>
            <a:endParaRPr lang="fr-FR" sz="2400" dirty="0"/>
          </a:p>
        </p:txBody>
      </p:sp>
      <p:sp>
        <p:nvSpPr>
          <p:cNvPr id="3" name="Sous-titre 2"/>
          <p:cNvSpPr>
            <a:spLocks noGrp="1"/>
          </p:cNvSpPr>
          <p:nvPr>
            <p:ph type="subTitle" idx="1"/>
          </p:nvPr>
        </p:nvSpPr>
        <p:spPr>
          <a:xfrm>
            <a:off x="1371600" y="1916832"/>
            <a:ext cx="6400800" cy="3721968"/>
          </a:xfrm>
        </p:spPr>
        <p:txBody>
          <a:bodyPr/>
          <a:lstStyle/>
          <a:p>
            <a:endParaRPr lang="fr-FR"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340768"/>
            <a:ext cx="8280920"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78077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210146"/>
          </a:xfrm>
        </p:spPr>
        <p:txBody>
          <a:bodyPr>
            <a:normAutofit/>
          </a:bodyPr>
          <a:lstStyle/>
          <a:p>
            <a:r>
              <a:rPr lang="fr-FR" sz="2400" dirty="0"/>
              <a:t>Ce poulpe que l’on pêchait 4 mois par  an, est maintenant pêché 12 mois sur 12 grâce à l’initiative d’immersion de pots</a:t>
            </a:r>
            <a:br>
              <a:rPr lang="fr-FR" sz="2400" dirty="0"/>
            </a:br>
            <a:endParaRPr lang="fr-FR" sz="2400" dirty="0"/>
          </a:p>
        </p:txBody>
      </p:sp>
      <p:pic>
        <p:nvPicPr>
          <p:cNvPr id="4" name="Picture 4" descr="C:\Users\Mbaye Seck\Pictures\Camera\big_20151208190343_28.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1628800"/>
            <a:ext cx="6892280" cy="4320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3558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42852"/>
            <a:ext cx="8229600" cy="1701972"/>
          </a:xfrm>
        </p:spPr>
        <p:txBody>
          <a:bodyPr>
            <a:normAutofit fontScale="90000"/>
          </a:bodyPr>
          <a:lstStyle/>
          <a:p>
            <a:r>
              <a:rPr lang="fr-FR" sz="3200" dirty="0" smtClean="0"/>
              <a:t>Grace à la gestion il y a l’abondance</a:t>
            </a:r>
            <a:br>
              <a:rPr lang="fr-FR" sz="3200" dirty="0" smtClean="0"/>
            </a:br>
            <a:r>
              <a:rPr lang="fr-FR" sz="3200" dirty="0" smtClean="0"/>
              <a:t>avec l’appui des partenaires comme </a:t>
            </a:r>
            <a:br>
              <a:rPr lang="fr-FR" sz="3200" dirty="0" smtClean="0"/>
            </a:br>
            <a:r>
              <a:rPr lang="fr-FR" sz="3200" dirty="0" smtClean="0"/>
              <a:t>MPEM,COOP. JAPON,WINROCK,UE,UPAMES ET CAPS</a:t>
            </a:r>
            <a:endParaRPr lang="fr-FR" sz="3200"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1125566675"/>
              </p:ext>
            </p:extLst>
          </p:nvPr>
        </p:nvGraphicFramePr>
        <p:xfrm>
          <a:off x="0" y="1844824"/>
          <a:ext cx="9001156" cy="4798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4" name="Picture 2" descr="ocen"/>
          <p:cNvPicPr>
            <a:picLocks noChangeAspect="1" noChangeArrowheads="1"/>
          </p:cNvPicPr>
          <p:nvPr/>
        </p:nvPicPr>
        <p:blipFill>
          <a:blip r:embed="rId2" cstate="print"/>
          <a:srcRect/>
          <a:stretch>
            <a:fillRect/>
          </a:stretch>
        </p:blipFill>
        <p:spPr bwMode="auto">
          <a:xfrm>
            <a:off x="-649088" y="0"/>
            <a:ext cx="9793088" cy="7046640"/>
          </a:xfrm>
          <a:prstGeom prst="rect">
            <a:avLst/>
          </a:prstGeom>
          <a:ln>
            <a:noFill/>
          </a:ln>
          <a:effectLst>
            <a:outerShdw blurRad="190500" algn="tl" rotWithShape="0">
              <a:srgbClr val="000000">
                <a:alpha val="70000"/>
              </a:srgbClr>
            </a:outerShdw>
          </a:effectLst>
        </p:spPr>
      </p:pic>
      <p:sp>
        <p:nvSpPr>
          <p:cNvPr id="7" name="Rectangle 6"/>
          <p:cNvSpPr/>
          <p:nvPr/>
        </p:nvSpPr>
        <p:spPr>
          <a:xfrm>
            <a:off x="0" y="3356992"/>
            <a:ext cx="8274638" cy="707886"/>
          </a:xfrm>
          <a:prstGeom prst="rect">
            <a:avLst/>
          </a:prstGeom>
        </p:spPr>
        <p:txBody>
          <a:bodyPr wrap="none">
            <a:spAutoFit/>
          </a:bodyPr>
          <a:lstStyle/>
          <a:p>
            <a:r>
              <a:rPr lang="en-US" altLang="fr-FR" sz="4000" dirty="0" smtClean="0">
                <a:solidFill>
                  <a:srgbClr val="FF0000"/>
                </a:solidFill>
              </a:rPr>
              <a:t>MERCI DE VOTRE AIMABLE ATTENTION</a:t>
            </a:r>
            <a:endParaRPr lang="fr-FR" sz="4000" dirty="0">
              <a:solidFill>
                <a:srgbClr val="FF0000"/>
              </a:solidFill>
            </a:endParaRPr>
          </a:p>
        </p:txBody>
      </p:sp>
    </p:spTree>
    <p:extLst>
      <p:ext uri="{BB962C8B-B14F-4D97-AF65-F5344CB8AC3E}">
        <p14:creationId xmlns:p14="http://schemas.microsoft.com/office/powerpoint/2010/main" val="3868876100"/>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TotalTime>
  <Words>187</Words>
  <Application>Microsoft Office PowerPoint</Application>
  <PresentationFormat>Affichage à l'écran (4:3)</PresentationFormat>
  <Paragraphs>18</Paragraphs>
  <Slides>8</Slides>
  <Notes>6</Notes>
  <HiddenSlides>0</HiddenSlides>
  <MMClips>0</MMClips>
  <ScaleCrop>false</ScaleCrop>
  <HeadingPairs>
    <vt:vector size="4" baseType="variant">
      <vt:variant>
        <vt:lpstr>Thème</vt:lpstr>
      </vt:variant>
      <vt:variant>
        <vt:i4>1</vt:i4>
      </vt:variant>
      <vt:variant>
        <vt:lpstr>Titres des diapositives</vt:lpstr>
      </vt:variant>
      <vt:variant>
        <vt:i4>8</vt:i4>
      </vt:variant>
    </vt:vector>
  </HeadingPairs>
  <TitlesOfParts>
    <vt:vector size="9" baseType="lpstr">
      <vt:lpstr>Thème Office</vt:lpstr>
      <vt:lpstr>L’espèce le plus important  par sa valeur commercial et la diversité de sa commercialisation qui fait travailler un bon nombre de personnes, Auparavant on le pêchait pendant quatre mois de juin à septembre, et quant-il était abondant une année nous allons rester deux autres sans qu’il y est abondance </vt:lpstr>
      <vt:lpstr>Vu la dégradation des habitats marins dû par les bateaux industriels les poulpes qui faisaient leurs reproductions dans les cavités des rochers marins n’avaient plus de lieux de reproduction c’est dans ce contexte qu’on a commencé à immerger les pots pour la reproduction de l’espèce,  </vt:lpstr>
      <vt:lpstr>Après cent pots immergés soixante ont été colonisés par les poulpes  qui ont déposés des œufs </vt:lpstr>
      <vt:lpstr>Les pots fabriqués par les femmes ruraux pour la reproduction des poulpes et lutter contre la pollution parce que le pot une fois cassé devient une matière naturelle  </vt:lpstr>
      <vt:lpstr>Les pots chargés dans les pirogues  et transportés  vers les lieux de pêche  pour immersion </vt:lpstr>
      <vt:lpstr>Ce poulpe que l’on pêchait 4 mois par  an, est maintenant pêché 12 mois sur 12 grâce à l’initiative d’immersion de pots </vt:lpstr>
      <vt:lpstr>Grace à la gestion il y a l’abondance avec l’appui des partenaires comme  MPEM,COOP. JAPON,WINROCK,UE,UPAMES ET CAPS</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Pots à reproduction poulpe</dc:title>
  <dc:creator>Utilisateur Windows</dc:creator>
  <cp:lastModifiedBy>Utilisateur Windows</cp:lastModifiedBy>
  <cp:revision>41</cp:revision>
  <dcterms:created xsi:type="dcterms:W3CDTF">2021-07-30T15:35:58Z</dcterms:created>
  <dcterms:modified xsi:type="dcterms:W3CDTF">2021-10-08T21:33:59Z</dcterms:modified>
</cp:coreProperties>
</file>